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3707904" y="111311"/>
            <a:ext cx="1944216" cy="61264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Большой Совет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2428070">
            <a:off x="3451732" y="644768"/>
            <a:ext cx="236261" cy="43966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035157">
            <a:off x="5667590" y="654661"/>
            <a:ext cx="246999" cy="40684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07704" y="1052736"/>
            <a:ext cx="2199998" cy="4254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Верхняя палата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76056" y="1052736"/>
            <a:ext cx="216024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Нижняя палата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5" name="Прямая со стрелкой 14"/>
          <p:cNvCxnSpPr>
            <a:stCxn id="12" idx="2"/>
          </p:cNvCxnSpPr>
          <p:nvPr/>
        </p:nvCxnSpPr>
        <p:spPr>
          <a:xfrm flipH="1">
            <a:off x="2465328" y="1478206"/>
            <a:ext cx="542375" cy="172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337318" y="2253443"/>
            <a:ext cx="2508858" cy="334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418031" y="1705607"/>
            <a:ext cx="3689671" cy="6918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Руководитель:  педагог-организатор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Все руководители профильных отрядов</a:t>
            </a:r>
            <a:endParaRPr lang="ru-RU" sz="1400" b="1" dirty="0">
              <a:solidFill>
                <a:srgbClr val="C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6134929" y="1509936"/>
            <a:ext cx="381287" cy="2816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995449" y="2502416"/>
            <a:ext cx="2603625" cy="56373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ДОО «</a:t>
            </a:r>
            <a:r>
              <a:rPr lang="ru-RU" sz="1600" b="1" dirty="0" err="1" smtClean="0">
                <a:solidFill>
                  <a:srgbClr val="FFFF00"/>
                </a:solidFill>
              </a:rPr>
              <a:t>Дуслык</a:t>
            </a:r>
            <a:r>
              <a:rPr lang="ru-RU" sz="1600" b="1" dirty="0" smtClean="0">
                <a:solidFill>
                  <a:srgbClr val="FFFF00"/>
                </a:solidFill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Председатель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314420" y="2420887"/>
            <a:ext cx="3024336" cy="563739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ШУС «</a:t>
            </a:r>
            <a:r>
              <a:rPr lang="ru-RU" sz="1600" b="1" dirty="0" err="1" smtClean="0">
                <a:solidFill>
                  <a:srgbClr val="FFFF00"/>
                </a:solidFill>
              </a:rPr>
              <a:t>Яшьлек</a:t>
            </a:r>
            <a:r>
              <a:rPr lang="ru-RU" sz="1600" b="1" dirty="0" smtClean="0">
                <a:solidFill>
                  <a:srgbClr val="FFFF00"/>
                </a:solidFill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Премьер министр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680012" y="1772816"/>
            <a:ext cx="3492388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Руководитель: президент школы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2-11 классы</a:t>
            </a:r>
            <a:endParaRPr lang="ru-RU" sz="1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5846175" y="2230016"/>
            <a:ext cx="580031" cy="1674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123728" y="306896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826588" y="306896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67544" y="3429000"/>
            <a:ext cx="3917949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5314420" y="3440545"/>
            <a:ext cx="343404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355976" y="3501008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467544" y="3501008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1268588" y="3516529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2071840" y="3514239"/>
            <a:ext cx="1" cy="66359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2843808" y="3501008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3599074" y="3501008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314420" y="3521999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8748464" y="3501008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5940152" y="3483725"/>
            <a:ext cx="0" cy="68187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6588224" y="3457205"/>
            <a:ext cx="0" cy="72062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H="1">
            <a:off x="7232073" y="3483725"/>
            <a:ext cx="4223" cy="68187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7956376" y="3501008"/>
            <a:ext cx="0" cy="64807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2" name="Ромб 111"/>
          <p:cNvSpPr/>
          <p:nvPr/>
        </p:nvSpPr>
        <p:spPr>
          <a:xfrm>
            <a:off x="83214" y="4179594"/>
            <a:ext cx="768660" cy="2561774"/>
          </a:xfrm>
          <a:prstGeom prst="diamo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Комитет образования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13" name="Ромб 112"/>
          <p:cNvSpPr/>
          <p:nvPr/>
        </p:nvSpPr>
        <p:spPr>
          <a:xfrm>
            <a:off x="890336" y="4221831"/>
            <a:ext cx="756505" cy="2561774"/>
          </a:xfrm>
          <a:prstGeom prst="diamo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Комитет интересных дел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14" name="Ромб 113"/>
          <p:cNvSpPr/>
          <p:nvPr/>
        </p:nvSpPr>
        <p:spPr>
          <a:xfrm>
            <a:off x="1691680" y="4221831"/>
            <a:ext cx="760319" cy="2561774"/>
          </a:xfrm>
          <a:prstGeom prst="diamo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Комитет Здоровья и спорта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15" name="Ромб 114"/>
          <p:cNvSpPr/>
          <p:nvPr/>
        </p:nvSpPr>
        <p:spPr>
          <a:xfrm>
            <a:off x="2465328" y="4194587"/>
            <a:ext cx="756960" cy="2546781"/>
          </a:xfrm>
          <a:prstGeom prst="diamo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Комитет «Забота»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16" name="Ромб 115"/>
          <p:cNvSpPr/>
          <p:nvPr/>
        </p:nvSpPr>
        <p:spPr>
          <a:xfrm>
            <a:off x="3222288" y="4194586"/>
            <a:ext cx="773648" cy="2546781"/>
          </a:xfrm>
          <a:prstGeom prst="diamo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Комитет правопорядка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19" name="Ромб 118"/>
          <p:cNvSpPr/>
          <p:nvPr/>
        </p:nvSpPr>
        <p:spPr>
          <a:xfrm>
            <a:off x="3995936" y="4184886"/>
            <a:ext cx="817240" cy="2556482"/>
          </a:xfrm>
          <a:prstGeom prst="diamo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Комитет информации и печати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076056" y="4230782"/>
            <a:ext cx="457200" cy="25195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Министерство образования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5702238" y="4239733"/>
            <a:ext cx="525946" cy="25105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Министерство интересных дел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6426206" y="4239733"/>
            <a:ext cx="450050" cy="25016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Министерство «Забота»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7034091" y="4239733"/>
            <a:ext cx="490237" cy="25016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Министерство правопорядка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7668344" y="4230782"/>
            <a:ext cx="504056" cy="25016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Министерство Здоровья и спорта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8532440" y="4230782"/>
            <a:ext cx="432048" cy="249268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Министерство информации и печати</a:t>
            </a:r>
            <a:endParaRPr lang="ru-RU" sz="1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033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</TotalTime>
  <Words>68</Words>
  <Application>Microsoft Office PowerPoint</Application>
  <PresentationFormat>Экран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Almaz</dc:creator>
  <cp:lastModifiedBy>Almaz</cp:lastModifiedBy>
  <cp:revision>10</cp:revision>
  <dcterms:created xsi:type="dcterms:W3CDTF">2017-09-22T17:49:16Z</dcterms:created>
  <dcterms:modified xsi:type="dcterms:W3CDTF">2017-09-22T19:27:05Z</dcterms:modified>
</cp:coreProperties>
</file>